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78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7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5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69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7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0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6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0D1056-1E6C-404F-B5FC-663155CF9FE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0EB5A7-0F3B-4F09-90FB-BC47E20D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21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FC33-4F1B-71B2-6858-A54818110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044" y="1007536"/>
            <a:ext cx="7197726" cy="2421464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95000"/>
                  </a:schemeClr>
                </a:solidFill>
              </a:rPr>
              <a:t>موضوع : داستان اسرارآمیز زحل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1700F-7D01-1494-8564-BCFD97C44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470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a-IR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اعضای گروه :درسا ، مانلی ، آندیا </a:t>
            </a:r>
          </a:p>
          <a:p>
            <a:r>
              <a:rPr lang="fa-IR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معلم راهنما : خانم سیداحمد 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4A43-1813-01AA-0DF9-9CFA2813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675" y="1006297"/>
            <a:ext cx="10131425" cy="1456267"/>
          </a:xfrm>
        </p:spPr>
        <p:txBody>
          <a:bodyPr/>
          <a:lstStyle/>
          <a:p>
            <a:r>
              <a:rPr lang="fa-IR" dirty="0"/>
              <a:t>اولین کسی که زحل را کشف کرد که بود ؟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AE82E-F59A-8779-DA80-B9149C40F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351" y="51619"/>
            <a:ext cx="2873749" cy="36496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AF8FC-5DE2-B5BF-208E-159DF139E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62564"/>
            <a:ext cx="3559551" cy="43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1F580-18B6-0CBB-0D02-38DF0D901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8874"/>
            <a:ext cx="5368413" cy="27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1E6C-D578-D2A2-D385-573B79FD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87" y="609600"/>
            <a:ext cx="4395019" cy="1456267"/>
          </a:xfrm>
        </p:spPr>
        <p:txBody>
          <a:bodyPr/>
          <a:lstStyle/>
          <a:p>
            <a:r>
              <a:rPr lang="fa-IR" dirty="0"/>
              <a:t>ویژگی های قمر های زحل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B0E9D-95DB-332B-66F6-4BC4C0AC7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/>
              <a:t>A</a:t>
            </a:r>
          </a:p>
          <a:p>
            <a:r>
              <a:rPr lang="en-US" sz="3200" b="1" i="1" dirty="0"/>
              <a:t>B</a:t>
            </a:r>
          </a:p>
          <a:p>
            <a:r>
              <a:rPr lang="en-US" sz="3200" b="1" i="1" dirty="0"/>
              <a:t>C</a:t>
            </a:r>
          </a:p>
          <a:p>
            <a:r>
              <a:rPr lang="en-US" sz="3200" b="1" i="1" dirty="0"/>
              <a:t>D</a:t>
            </a:r>
          </a:p>
          <a:p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59017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D09F-189B-D968-6019-E8600186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معروف ترین قمر های زحل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DBB7F-292F-BD6B-A540-4C0AC4C5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sz="3600" dirty="0"/>
              <a:t>تیتان </a:t>
            </a:r>
          </a:p>
          <a:p>
            <a:r>
              <a:rPr lang="fa-IR" sz="3600" dirty="0"/>
              <a:t>انسلادوس </a:t>
            </a:r>
          </a:p>
          <a:p>
            <a:r>
              <a:rPr lang="fa-IR" sz="3600" dirty="0"/>
              <a:t>ریا</a:t>
            </a:r>
          </a:p>
          <a:p>
            <a:r>
              <a:rPr lang="fa-IR" sz="3600" dirty="0"/>
              <a:t>یاپتوس</a:t>
            </a:r>
          </a:p>
          <a:p>
            <a:r>
              <a:rPr lang="fa-IR" sz="3600" dirty="0"/>
              <a:t>میماس</a:t>
            </a:r>
          </a:p>
          <a:p>
            <a:r>
              <a:rPr lang="fa-IR" sz="3600" dirty="0"/>
              <a:t>تیتس</a:t>
            </a:r>
          </a:p>
          <a:p>
            <a:r>
              <a:rPr lang="fa-IR" sz="3600"/>
              <a:t>دیونه</a:t>
            </a:r>
          </a:p>
        </p:txBody>
      </p:sp>
    </p:spTree>
    <p:extLst>
      <p:ext uri="{BB962C8B-B14F-4D97-AF65-F5344CB8AC3E}">
        <p14:creationId xmlns:p14="http://schemas.microsoft.com/office/powerpoint/2010/main" val="3935703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41</TotalTime>
  <Words>49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موضوع : داستان اسرارآمیز زحل</vt:lpstr>
      <vt:lpstr>اولین کسی که زحل را کشف کرد که بود ؟</vt:lpstr>
      <vt:lpstr>PowerPoint Presentation</vt:lpstr>
      <vt:lpstr>ویژگی های قمر های زحل </vt:lpstr>
      <vt:lpstr>معروف ترین قمر های زحل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annie9</dc:creator>
  <cp:lastModifiedBy>annie9</cp:lastModifiedBy>
  <cp:revision>2</cp:revision>
  <dcterms:created xsi:type="dcterms:W3CDTF">2025-12-30T07:40:54Z</dcterms:created>
  <dcterms:modified xsi:type="dcterms:W3CDTF">2026-01-20T07:58:53Z</dcterms:modified>
</cp:coreProperties>
</file>